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258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312543-998B-4FF9-9207-BAA691F0D243}" v="1" dt="2022-09-29T15:10:49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610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855FFF6A-4F4F-4D25-B4EF-AE19A4E6B747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8500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4CE61E39-AC7D-47F7-966A-B7D90E744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0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BA6E-B65C-41B6-8F16-8347494A0EC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609A2BC-32ED-4224-BC51-8A0DFE03F1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BA6E-B65C-41B6-8F16-8347494A0EC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A2BC-32ED-4224-BC51-8A0DFE03F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7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BA6E-B65C-41B6-8F16-8347494A0EC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A2BC-32ED-4224-BC51-8A0DFE03F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BA6E-B65C-41B6-8F16-8347494A0EC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A2BC-32ED-4224-BC51-8A0DFE03F1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BA6E-B65C-41B6-8F16-8347494A0EC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3609A2BC-32ED-4224-BC51-8A0DFE03F1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BA6E-B65C-41B6-8F16-8347494A0EC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A2BC-32ED-4224-BC51-8A0DFE03F1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BA6E-B65C-41B6-8F16-8347494A0EC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A2BC-32ED-4224-BC51-8A0DFE03F14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BA6E-B65C-41B6-8F16-8347494A0EC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A2BC-32ED-4224-BC51-8A0DFE03F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BA6E-B65C-41B6-8F16-8347494A0EC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A2BC-32ED-4224-BC51-8A0DFE03F1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BA6E-B65C-41B6-8F16-8347494A0EC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A2BC-32ED-4224-BC51-8A0DFE03F14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BA6E-B65C-41B6-8F16-8347494A0EC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3609A2BC-32ED-4224-BC51-8A0DFE03F14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42BA6E-B65C-41B6-8F16-8347494A0EC9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609A2BC-32ED-4224-BC51-8A0DFE03F1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green.joseph@dol.gov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88" y="164970"/>
            <a:ext cx="5467430" cy="153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4150" y="1563223"/>
            <a:ext cx="6238102" cy="1066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FREE TRAINING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Residential Construction Fall  Protection Outreach &amp; Overview </a:t>
            </a:r>
          </a:p>
        </p:txBody>
      </p:sp>
      <p:sp>
        <p:nvSpPr>
          <p:cNvPr id="4" name="Rectangle 3"/>
          <p:cNvSpPr/>
          <p:nvPr/>
        </p:nvSpPr>
        <p:spPr>
          <a:xfrm>
            <a:off x="318703" y="2768512"/>
            <a:ext cx="6106297" cy="55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Falls continue to be the # 1 leading cause of fatalities for construction workers.</a:t>
            </a:r>
          </a:p>
        </p:txBody>
      </p:sp>
      <p:pic>
        <p:nvPicPr>
          <p:cNvPr id="5" name="Picture 16" descr="Image result for Roofer with body harne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88" y="3336153"/>
            <a:ext cx="2209801" cy="135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:\Users\jgreen\AppData\Local\Microsoft\Windows\Temporary Internet Files\Content.IE5\W26NNQHP\1130772_House-Construction_thumb_bi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107" y="3382791"/>
            <a:ext cx="2316481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3612" y="4876800"/>
            <a:ext cx="2487829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OVERVIEW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Fall hazard outreach for residential contractors whose workers may be exposed to falls.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371852" y="4762500"/>
            <a:ext cx="3190103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REGISTRATION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Register by contacting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 Joe Green - OSHA Compliance Assistance Specialist via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Email -  </a:t>
            </a:r>
            <a:r>
              <a:rPr lang="en-US" dirty="0">
                <a:solidFill>
                  <a:schemeClr val="tx1"/>
                </a:solidFill>
                <a:hlinkClick r:id="rId5"/>
              </a:rPr>
              <a:t>green.joseph@dol.gov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978-837-4470 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48" y="6621379"/>
            <a:ext cx="6858000" cy="101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MX" altLang="en-US" sz="1800" b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4959" y="6828173"/>
            <a:ext cx="610629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REGISTRATION REQUIRED TO ATTEND</a:t>
            </a:r>
          </a:p>
          <a:p>
            <a:pPr algn="ctr"/>
            <a:r>
              <a:rPr lang="en-US" b="1" dirty="0"/>
              <a:t>Space is limited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4959" y="7765199"/>
            <a:ext cx="6106297" cy="1244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WHERE &amp; WHEN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138 River Road, Andover, MA. Suite 102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Mondays - 9:15 am – 10:30am (Session starts and doors close promptly at 9:15am)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Upcoming sessions Thursdays: October 27, 2022, November 17, 2022 and December 15, 2022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47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272</TotalTime>
  <Words>116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Perpetua</vt:lpstr>
      <vt:lpstr>Wingdings 2</vt:lpstr>
      <vt:lpstr>Equity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Green, Joseph - OSHA</dc:creator>
  <cp:lastModifiedBy>Green, Joseph - OSHA</cp:lastModifiedBy>
  <cp:revision>12</cp:revision>
  <cp:lastPrinted>2022-09-29T15:15:06Z</cp:lastPrinted>
  <dcterms:created xsi:type="dcterms:W3CDTF">2018-06-19T14:57:07Z</dcterms:created>
  <dcterms:modified xsi:type="dcterms:W3CDTF">2022-09-29T15:17:56Z</dcterms:modified>
</cp:coreProperties>
</file>