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33"/>
  </p:normalViewPr>
  <p:slideViewPr>
    <p:cSldViewPr>
      <p:cViewPr varScale="1">
        <p:scale>
          <a:sx n="83" d="100"/>
          <a:sy n="83" d="100"/>
        </p:scale>
        <p:origin x="49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5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Most Frequently Cited Violations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OSHA Federal Standards</a:t>
            </a:r>
          </a:p>
          <a:p>
            <a:pPr lvl="0"/>
            <a:r>
              <a:rPr lang="en-US" dirty="0" smtClean="0"/>
              <a:t>October 1, 2019 – September 30,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82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Blie Rectange" title="Blue Rectangle"/>
          <p:cNvSpPr/>
          <p:nvPr/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October 1, 2020 – September 30, 2021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"/>
          <p:cNvSpPr txBox="1"/>
          <p:nvPr/>
        </p:nvSpPr>
        <p:spPr>
          <a:xfrm>
            <a:off x="6400800" y="2644676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bg1"/>
                </a:solidFill>
              </a:rPr>
              <a:t>Maritime Industry FY2021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Frequently Cited Serious Violations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of a ship in the shipyard" title="Shi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 showing the overall most frequently cited standards for 1915 Shipyard Employment for FY 2021" title="Chart for Shipyard Employment FY 20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2717"/>
            <a:ext cx="7315200" cy="4482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29 CFR 1915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488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Shipyard Employment  FY 2021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 showing the overall most frequently cited standards for 1917 Marine Terminals for FY 2021" title="Chart for Marine Terminals FY 20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745" y="2222717"/>
            <a:ext cx="7049655" cy="4498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29 CFR 1917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 smtClean="0"/>
              <a:t>Marine Terminals FY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 showing the overall most frequently cited standards for 1918 Longshoring for FY 2021" title="Chart of Longshoring FY 20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222718"/>
            <a:ext cx="7315200" cy="4482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29 CFR 1917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 smtClean="0"/>
              <a:t>Longshoring FY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Default Design</vt:lpstr>
      <vt:lpstr>Most Frequently Cited Serious Violations</vt:lpstr>
      <vt:lpstr>Most Frequently Cited Serious Violations in  Shipyard Employment  FY 2021</vt:lpstr>
      <vt:lpstr>Most Frequently Cited Serious Violations in  Marine Terminals FY 2021</vt:lpstr>
      <vt:lpstr>Most Frequently Cited Serious Violations in  Longshoring FY 2021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2021-12-08T17:30:43Z</dcterms:created>
  <dcterms:modified xsi:type="dcterms:W3CDTF">2021-12-09T16:25:05Z</dcterms:modified>
</cp:coreProperties>
</file>