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5" r:id="rId2"/>
    <p:sldId id="296" r:id="rId3"/>
    <p:sldId id="297" r:id="rId4"/>
    <p:sldId id="298" r:id="rId5"/>
  </p:sldIdLst>
  <p:sldSz cx="12192000" cy="6858000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182C83"/>
    <a:srgbClr val="FF99FF"/>
    <a:srgbClr val="182E67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1" autoAdjust="0"/>
    <p:restoredTop sz="94633"/>
  </p:normalViewPr>
  <p:slideViewPr>
    <p:cSldViewPr>
      <p:cViewPr varScale="1">
        <p:scale>
          <a:sx n="78" d="100"/>
          <a:sy n="78" d="100"/>
        </p:scale>
        <p:origin x="682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2779E-D1FA-B94E-B00B-BB69D64E608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97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bg>
      <p:bgPr>
        <a:gradFill rotWithShape="1">
          <a:gsLst>
            <a:gs pos="52000">
              <a:srgbClr val="0070C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79083" y="914400"/>
            <a:ext cx="5606517" cy="1266624"/>
          </a:xfrm>
        </p:spPr>
        <p:txBody>
          <a:bodyPr>
            <a:noAutofit/>
          </a:bodyPr>
          <a:lstStyle>
            <a:lvl1pPr algn="r">
              <a:defRPr sz="3600" b="1" baseline="0">
                <a:solidFill>
                  <a:srgbClr val="0070C0"/>
                </a:solidFill>
                <a:effectLst/>
                <a:latin typeface="+mn-lt"/>
              </a:defRPr>
            </a:lvl1pPr>
          </a:lstStyle>
          <a:p>
            <a:r>
              <a:rPr lang="en-US" dirty="0"/>
              <a:t>Most Frequently Cited Violations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16915" y="5486400"/>
            <a:ext cx="5268685" cy="853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rgbClr val="0070C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OSHA Federal Standards</a:t>
            </a:r>
          </a:p>
          <a:p>
            <a:pPr lvl="0"/>
            <a:r>
              <a:rPr lang="en-US" dirty="0"/>
              <a:t>October 1, 2019 – September 30, 2020</a:t>
            </a:r>
          </a:p>
        </p:txBody>
      </p:sp>
    </p:spTree>
    <p:extLst>
      <p:ext uri="{BB962C8B-B14F-4D97-AF65-F5344CB8AC3E}">
        <p14:creationId xmlns:p14="http://schemas.microsoft.com/office/powerpoint/2010/main" val="1687594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83287" y="1305154"/>
            <a:ext cx="7372350" cy="1666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49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191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4600"/>
            <a:ext cx="103632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032000" y="3733800"/>
            <a:ext cx="8128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636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1"/>
            <a:ext cx="10972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0070C0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432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362201"/>
            <a:ext cx="5384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362201"/>
            <a:ext cx="5384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419350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059112"/>
            <a:ext cx="5386917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419350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3059112"/>
            <a:ext cx="5389033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0424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37B6F6-7BD1-8A4C-9236-10E89A1C01D6}"/>
              </a:ext>
            </a:extLst>
          </p:cNvPr>
          <p:cNvSpPr/>
          <p:nvPr userDrawn="1"/>
        </p:nvSpPr>
        <p:spPr>
          <a:xfrm>
            <a:off x="8991600" y="6019800"/>
            <a:ext cx="28956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71000" y="6172200"/>
            <a:ext cx="2489200" cy="4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"/>
            <a:ext cx="12192000" cy="22098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42377-1800-4CC5-9036-F2723C6C6B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4000">
              <a:srgbClr val="0070C0"/>
            </a:gs>
            <a:gs pos="82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Ship&#10;&#10;Image of a ship in the shipyard" title="Ship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86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SHA Logo" descr="Image of the OSHA logo" title="OSHA Logo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0"/>
            <a:ext cx="2209800" cy="6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Most Frequently Cited Serious Violations</a:t>
            </a:r>
          </a:p>
        </p:txBody>
      </p:sp>
      <p:sp>
        <p:nvSpPr>
          <p:cNvPr id="6" name="Subtitle"/>
          <p:cNvSpPr txBox="1"/>
          <p:nvPr/>
        </p:nvSpPr>
        <p:spPr>
          <a:xfrm>
            <a:off x="6400800" y="2644676"/>
            <a:ext cx="533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</a:rPr>
              <a:t>Maritime Industry FY2024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OSHA Federal Standards</a:t>
            </a:r>
          </a:p>
          <a:p>
            <a:r>
              <a:rPr lang="en-US" dirty="0">
                <a:solidFill>
                  <a:schemeClr val="bg1"/>
                </a:solidFill>
              </a:rPr>
              <a:t>October 1, 2023 – September 30, 2024</a:t>
            </a:r>
          </a:p>
        </p:txBody>
      </p:sp>
    </p:spTree>
    <p:extLst>
      <p:ext uri="{BB962C8B-B14F-4D97-AF65-F5344CB8AC3E}">
        <p14:creationId xmlns:p14="http://schemas.microsoft.com/office/powerpoint/2010/main" val="2698315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E029C1D-8B91-A7A0-35CA-224BEC55E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222719"/>
            <a:ext cx="79248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9448800" cy="1143000"/>
          </a:xfrm>
        </p:spPr>
        <p:txBody>
          <a:bodyPr/>
          <a:lstStyle/>
          <a:p>
            <a:r>
              <a:rPr lang="en-US" dirty="0"/>
              <a:t>Most Frequently Cited Serious Violations in </a:t>
            </a:r>
            <a:br>
              <a:rPr lang="en-US" dirty="0"/>
            </a:br>
            <a:r>
              <a:rPr lang="en-US" dirty="0"/>
              <a:t>Shipyard Employment  FY 2024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1915</a:t>
            </a:r>
          </a:p>
        </p:txBody>
      </p:sp>
    </p:spTree>
    <p:extLst>
      <p:ext uri="{BB962C8B-B14F-4D97-AF65-F5344CB8AC3E}">
        <p14:creationId xmlns:p14="http://schemas.microsoft.com/office/powerpoint/2010/main" val="2742831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715D58B-BBFF-A69E-8FE5-06E0F744A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222717"/>
            <a:ext cx="91440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9372600" cy="1143000"/>
          </a:xfrm>
        </p:spPr>
        <p:txBody>
          <a:bodyPr/>
          <a:lstStyle/>
          <a:p>
            <a:r>
              <a:rPr lang="en-US" dirty="0"/>
              <a:t>Most Frequently Cited Serious Violations in </a:t>
            </a:r>
            <a:br>
              <a:rPr lang="en-US" dirty="0"/>
            </a:br>
            <a:r>
              <a:rPr lang="en-US" dirty="0"/>
              <a:t>Marine Terminals FY 2024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1917</a:t>
            </a:r>
          </a:p>
        </p:txBody>
      </p:sp>
    </p:spTree>
    <p:extLst>
      <p:ext uri="{BB962C8B-B14F-4D97-AF65-F5344CB8AC3E}">
        <p14:creationId xmlns:p14="http://schemas.microsoft.com/office/powerpoint/2010/main" val="2827251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61701D8-989C-F4D8-1DE3-129C24CDE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22718"/>
            <a:ext cx="7231626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9372600" cy="1143000"/>
          </a:xfrm>
        </p:spPr>
        <p:txBody>
          <a:bodyPr/>
          <a:lstStyle/>
          <a:p>
            <a:r>
              <a:rPr lang="en-US" dirty="0"/>
              <a:t>Most Frequently Cited Serious Violations in </a:t>
            </a:r>
            <a:br>
              <a:rPr lang="en-US" dirty="0"/>
            </a:br>
            <a:r>
              <a:rPr lang="en-US" dirty="0"/>
              <a:t>Longshoring </a:t>
            </a:r>
            <a:r>
              <a:rPr lang="en-US"/>
              <a:t>FY 2024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</a:t>
            </a:r>
            <a:r>
              <a:rPr lang="en-US" sz="3200" b="1">
                <a:solidFill>
                  <a:schemeClr val="bg1"/>
                </a:solidFill>
              </a:rPr>
              <a:t>CFR 1918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43337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9C339AC920C749A9F47AC22F54AB1A" ma:contentTypeVersion="15" ma:contentTypeDescription="Create a new document." ma:contentTypeScope="" ma:versionID="a10cc405e957f32f9ec943d95b2e1437">
  <xsd:schema xmlns:xsd="http://www.w3.org/2001/XMLSchema" xmlns:xs="http://www.w3.org/2001/XMLSchema" xmlns:p="http://schemas.microsoft.com/office/2006/metadata/properties" xmlns:ns2="cadc007c-f2b4-404f-b3f0-b9a2d404a87f" xmlns:ns3="c8ec76ce-30af-4afe-ade8-02412ee560ee" targetNamespace="http://schemas.microsoft.com/office/2006/metadata/properties" ma:root="true" ma:fieldsID="43d6eb4a9f96adf2c1de006d684697b0" ns2:_="" ns3:_="">
    <xsd:import namespace="cadc007c-f2b4-404f-b3f0-b9a2d404a87f"/>
    <xsd:import namespace="c8ec76ce-30af-4afe-ade8-02412ee560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dc007c-f2b4-404f-b3f0-b9a2d404a8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04022ad-ef34-4d1e-9200-18c9974f96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ec76ce-30af-4afe-ade8-02412ee560e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5a32fe6-022d-46cc-984c-22229befac3a}" ma:internalName="TaxCatchAll" ma:showField="CatchAllData" ma:web="c8ec76ce-30af-4afe-ade8-02412ee560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8ec76ce-30af-4afe-ade8-02412ee560ee" xsi:nil="true"/>
    <lcf76f155ced4ddcb4097134ff3c332f xmlns="cadc007c-f2b4-404f-b3f0-b9a2d404a87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2A6695E-F8F2-4C7E-AD3A-8118AD8C56B1}"/>
</file>

<file path=customXml/itemProps2.xml><?xml version="1.0" encoding="utf-8"?>
<ds:datastoreItem xmlns:ds="http://schemas.openxmlformats.org/officeDocument/2006/customXml" ds:itemID="{5FA2F924-B4E2-4B45-9650-800C2915D88D}"/>
</file>

<file path=customXml/itemProps3.xml><?xml version="1.0" encoding="utf-8"?>
<ds:datastoreItem xmlns:ds="http://schemas.openxmlformats.org/officeDocument/2006/customXml" ds:itemID="{8C2EE6C9-4C7A-457C-B394-FF2AA2EF670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Widescreen</PresentationFormat>
  <Paragraphs>11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Default Design</vt:lpstr>
      <vt:lpstr>Most Frequently Cited Serious Violations</vt:lpstr>
      <vt:lpstr>Most Frequently Cited Serious Violations in  Shipyard Employment  FY 2024</vt:lpstr>
      <vt:lpstr>Most Frequently Cited Serious Violations in  Marine Terminals FY 2024</vt:lpstr>
      <vt:lpstr>Most Frequently Cited Serious Violations in  Longshoring FY 2024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2021-12-08T17:30:43Z</dcterms:created>
  <dcterms:modified xsi:type="dcterms:W3CDTF">2024-11-20T14:56:58Z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0x010100D59C339AC920C749A9F47AC22F54AB1A</vt:lpwstr>
  </property>
</Properties>
</file>